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sldIdLst>
    <p:sldId id="256" r:id="rId2"/>
    <p:sldId id="264" r:id="rId3"/>
    <p:sldId id="257" r:id="rId4"/>
    <p:sldId id="260" r:id="rId5"/>
    <p:sldId id="258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6F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EF8ADD5-9E5B-45B5-AF83-F924C6273905}" type="datetimeFigureOut">
              <a:rPr lang="el-GR" smtClean="0"/>
              <a:t>24/5/2020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Ορθογώνιο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Ορθογώνιο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Ορθογώνιο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Ευθεία γραμμή σύνδεσης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Ευθεία γραμμή σύνδεσης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Ευθεία γραμμή σύνδεσης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Ορθογώνιο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Έλλειψη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Έλλειψη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Έλλειψη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Έλλειψη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Έλλειψη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D654708-398A-47AE-8543-BC587F4E8CD9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ADD5-9E5B-45B5-AF83-F924C6273905}" type="datetimeFigureOut">
              <a:rPr lang="el-GR" smtClean="0"/>
              <a:t>24/5/2020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4708-398A-47AE-8543-BC587F4E8C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ADD5-9E5B-45B5-AF83-F924C6273905}" type="datetimeFigureOut">
              <a:rPr lang="el-GR" smtClean="0"/>
              <a:t>24/5/2020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4708-398A-47AE-8543-BC587F4E8C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F8ADD5-9E5B-45B5-AF83-F924C6273905}" type="datetimeFigureOut">
              <a:rPr lang="el-GR" smtClean="0"/>
              <a:t>24/5/2020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654708-398A-47AE-8543-BC587F4E8CD9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EF8ADD5-9E5B-45B5-AF83-F924C6273905}" type="datetimeFigureOut">
              <a:rPr lang="el-GR" smtClean="0"/>
              <a:t>24/5/2020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Ορθογώνιο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Ευθεία γραμμή σύνδεσης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Ευθεία γραμμή σύνδεσης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Ορθογώνιο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Έλλειψη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Έλλειψη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Έλλειψη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Έλλειψη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Έλλειψη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Ευθεία γραμμή σύνδεσης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D654708-398A-47AE-8543-BC587F4E8CD9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ADD5-9E5B-45B5-AF83-F924C6273905}" type="datetimeFigureOut">
              <a:rPr lang="el-GR" smtClean="0"/>
              <a:t>24/5/2020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4708-398A-47AE-8543-BC587F4E8CD9}" type="slidenum">
              <a:rPr lang="el-GR" smtClean="0"/>
              <a:t>‹#›</a:t>
            </a:fld>
            <a:endParaRPr lang="el-GR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ADD5-9E5B-45B5-AF83-F924C6273905}" type="datetimeFigureOut">
              <a:rPr lang="el-GR" smtClean="0"/>
              <a:t>24/5/2020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4708-398A-47AE-8543-BC587F4E8CD9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Θέση κειμένου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4" name="Θέση κειμένου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6" name="Θέση ημερομηνίας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F8ADD5-9E5B-45B5-AF83-F924C6273905}" type="datetimeFigureOut">
              <a:rPr lang="el-GR" smtClean="0"/>
              <a:t>24/5/2020</a:t>
            </a:fld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654708-398A-47AE-8543-BC587F4E8CD9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ADD5-9E5B-45B5-AF83-F924C6273905}" type="datetimeFigureOut">
              <a:rPr lang="el-GR" smtClean="0"/>
              <a:t>24/5/2020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54708-398A-47AE-8543-BC587F4E8C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Θέση περιεχομένου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Θέση ημερομηνίας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EF8ADD5-9E5B-45B5-AF83-F924C6273905}" type="datetimeFigureOut">
              <a:rPr lang="el-GR" smtClean="0"/>
              <a:t>24/5/2020</a:t>
            </a:fld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654708-398A-47AE-8543-BC587F4E8CD9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Θέση υποσέλιδου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Έλλειψη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Ορθογώνιο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Ευθεία γραμμή σύνδεσης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Ευθεία γραμμή σύνδεσης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Ευθεία γραμμή σύνδεσης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Θέση ημερομηνίας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F8ADD5-9E5B-45B5-AF83-F924C6273905}" type="datetimeFigureOut">
              <a:rPr lang="el-GR" smtClean="0"/>
              <a:t>24/5/2020</a:t>
            </a:fld>
            <a:endParaRPr lang="el-GR"/>
          </a:p>
        </p:txBody>
      </p:sp>
      <p:sp>
        <p:nvSpPr>
          <p:cNvPr id="18" name="Θέση αριθμού διαφάνειας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654708-398A-47AE-8543-BC587F4E8CD9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Θέση υποσέλιδου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EF8ADD5-9E5B-45B5-AF83-F924C6273905}" type="datetimeFigureOut">
              <a:rPr lang="el-GR" smtClean="0"/>
              <a:t>24/5/2020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Ορθογώνιο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Έλλειψη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D654708-398A-47AE-8543-BC587F4E8CD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7" Type="http://schemas.openxmlformats.org/officeDocument/2006/relationships/audio" Target="../media/audio4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4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lor/r/8521/3580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v/item/ds/8521/3237" TargetMode="Externa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v/item/ds/8521/10961" TargetMode="External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v/item/ds/8521/10956" TargetMode="External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6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v/item/ds/8521/10932" TargetMode="External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7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lor/r/8521/3612" TargetMode="Externa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latin typeface="Comic Sans MS" panose="030F0702030302020204" pitchFamily="66" charset="0"/>
              </a:rPr>
              <a:t>ΕΛΛΑΔΑ 2</a:t>
            </a:r>
            <a:endParaRPr lang="el-GR" dirty="0">
              <a:latin typeface="Comic Sans MS" panose="030F0702030302020204" pitchFamily="66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5947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  <p:sndAc>
          <p:stSnd>
            <p:snd r:embed="rId2" name="voltage.wav"/>
          </p:stSnd>
        </p:sndAc>
      </p:transition>
    </mc:Choice>
    <mc:Fallback xmlns="">
      <p:transition spd="slow">
        <p:dissolve/>
        <p:sndAc>
          <p:stSnd>
            <p:snd r:embed="rId3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l-GR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ΠΑΤΗΣΤΕ </a:t>
            </a:r>
            <a:r>
              <a:rPr lang="el-GR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ΤΟ ΜΑΓΙΚΟ </a:t>
            </a:r>
            <a:r>
              <a:rPr lang="el-GR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ΚΟΥΜΠΙ και </a:t>
            </a:r>
            <a:r>
              <a:rPr lang="el-GR" sz="4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κερδιστε</a:t>
            </a:r>
            <a:r>
              <a:rPr lang="el-GR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ένα </a:t>
            </a:r>
            <a:r>
              <a:rPr lang="el-GR" sz="4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ταξιδι</a:t>
            </a:r>
            <a:r>
              <a:rPr lang="el-GR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!</a:t>
            </a:r>
            <a:endParaRPr lang="el-GR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5400" b="1" dirty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el-GR" sz="5400" b="1" dirty="0" smtClean="0">
                <a:solidFill>
                  <a:schemeClr val="accent1">
                    <a:lumMod val="75000"/>
                  </a:schemeClr>
                </a:solidFill>
              </a:rPr>
              <a:t>-9		</a:t>
            </a:r>
          </a:p>
          <a:p>
            <a:pPr marL="0" indent="0">
              <a:buNone/>
            </a:pPr>
            <a:r>
              <a:rPr lang="el-GR" sz="5400" b="1" dirty="0" smtClean="0">
                <a:solidFill>
                  <a:schemeClr val="accent1">
                    <a:lumMod val="75000"/>
                  </a:schemeClr>
                </a:solidFill>
              </a:rPr>
              <a:t>6-7</a:t>
            </a:r>
          </a:p>
          <a:p>
            <a:pPr marL="0" indent="0">
              <a:buNone/>
            </a:pPr>
            <a:r>
              <a:rPr lang="el-GR" sz="5400" b="1" dirty="0" smtClean="0">
                <a:solidFill>
                  <a:schemeClr val="accent1">
                    <a:lumMod val="75000"/>
                  </a:schemeClr>
                </a:solidFill>
              </a:rPr>
              <a:t>4-5</a:t>
            </a:r>
          </a:p>
          <a:p>
            <a:pPr marL="0" indent="0">
              <a:buNone/>
            </a:pPr>
            <a:r>
              <a:rPr lang="el-GR" sz="5400" b="1" dirty="0" smtClean="0">
                <a:solidFill>
                  <a:schemeClr val="accent1">
                    <a:lumMod val="75000"/>
                  </a:schemeClr>
                </a:solidFill>
              </a:rPr>
              <a:t>2-3</a:t>
            </a:r>
            <a:endParaRPr lang="el-GR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Δεξιό βέλος 4"/>
          <p:cNvSpPr/>
          <p:nvPr/>
        </p:nvSpPr>
        <p:spPr>
          <a:xfrm>
            <a:off x="2267744" y="1916832"/>
            <a:ext cx="1584176" cy="36004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Έκρηξη 2 5">
            <a:hlinkClick r:id="rId3" action="ppaction://hlinksldjump"/>
          </p:cNvPr>
          <p:cNvSpPr/>
          <p:nvPr/>
        </p:nvSpPr>
        <p:spPr>
          <a:xfrm>
            <a:off x="4355976" y="2362970"/>
            <a:ext cx="720080" cy="1008112"/>
          </a:xfrm>
          <a:prstGeom prst="irregularSeal2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Δεξιό βέλος 6"/>
          <p:cNvSpPr/>
          <p:nvPr/>
        </p:nvSpPr>
        <p:spPr>
          <a:xfrm>
            <a:off x="2267744" y="2852936"/>
            <a:ext cx="1584176" cy="36004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9" name="Δεξιό βέλος 8"/>
          <p:cNvSpPr/>
          <p:nvPr/>
        </p:nvSpPr>
        <p:spPr>
          <a:xfrm>
            <a:off x="2267744" y="3645024"/>
            <a:ext cx="1584176" cy="36004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0" name="Δεξιό βέλος 9"/>
          <p:cNvSpPr/>
          <p:nvPr/>
        </p:nvSpPr>
        <p:spPr>
          <a:xfrm>
            <a:off x="2267744" y="4653136"/>
            <a:ext cx="1584176" cy="36004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Αστέρι 10 ακτινών 10">
            <a:hlinkClick r:id="rId4" action="ppaction://hlinksldjump"/>
          </p:cNvPr>
          <p:cNvSpPr/>
          <p:nvPr/>
        </p:nvSpPr>
        <p:spPr>
          <a:xfrm>
            <a:off x="4355976" y="1623241"/>
            <a:ext cx="720080" cy="713865"/>
          </a:xfrm>
          <a:prstGeom prst="star10">
            <a:avLst/>
          </a:prstGeom>
          <a:solidFill>
            <a:srgbClr val="FA6F1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Γελαστό πρόσωπο 11">
            <a:hlinkClick r:id="rId5" action="ppaction://hlinksldjump"/>
          </p:cNvPr>
          <p:cNvSpPr/>
          <p:nvPr/>
        </p:nvSpPr>
        <p:spPr>
          <a:xfrm>
            <a:off x="4427984" y="4473771"/>
            <a:ext cx="576064" cy="576064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Σύννεφο 12">
            <a:hlinkClick r:id="rId6" action="ppaction://hlinksldjump"/>
          </p:cNvPr>
          <p:cNvSpPr/>
          <p:nvPr/>
        </p:nvSpPr>
        <p:spPr>
          <a:xfrm>
            <a:off x="4355976" y="3501008"/>
            <a:ext cx="720080" cy="648072"/>
          </a:xfrm>
          <a:prstGeom prst="clou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3456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push.wav"/>
          </p:stSnd>
        </p:sndAc>
      </p:transition>
    </mc:Choice>
    <mc:Fallback xmlns="">
      <p:transition spd="slow">
        <p:fade/>
        <p:sndAc>
          <p:stSnd>
            <p:snd r:embed="rId7" name="pu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494674"/>
            <a:ext cx="8112221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el-GR" sz="1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ΜΙΑ ΘΕΣΗ ΣΕ ΑΥΤΟ ΤΟ ΑΕΡΟΠΛΑΝΟ!!!!!!!!!!!!!!!!!!!!!!</a:t>
            </a:r>
            <a:endParaRPr kumimoji="0" lang="el-GR" altLang="el-GR" sz="2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Εικόνα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12775"/>
            <a:ext cx="5904656" cy="466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277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494674"/>
            <a:ext cx="6318076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el-GR" sz="1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ΜΙΑ ΘΕΣΗ Σ’ΑΥΤΟ  ΤΟ ΑΥΤΟΚΙΝΗΤΟ !!!!!!!</a:t>
            </a:r>
            <a:endParaRPr kumimoji="0" lang="el-GR" altLang="el-GR" sz="2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" name="Εικόνα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34437"/>
            <a:ext cx="6248772" cy="4612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8578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2" name="drumroll.wav"/>
          </p:stSnd>
        </p:sndAc>
      </p:transition>
    </mc:Choice>
    <mc:Fallback>
      <p:transition spd="slow">
        <p:split orient="vert"/>
        <p:sndAc>
          <p:stSnd>
            <p:snd r:embed="rId2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894783"/>
            <a:ext cx="6686959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2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el-GR" sz="28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2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ΜΙΑ ΘΕΣΗ ΣΕ ΑΥΤΟ ΤΟ ΠΟΔΗΛΑΤΟ!!!!!!!!!!!!</a:t>
            </a:r>
            <a:endParaRPr kumimoji="0" lang="el-GR" altLang="el-GR" sz="2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2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" name="Εικόνα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28" y="1340768"/>
            <a:ext cx="6607520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238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  <p:sndAc>
          <p:stSnd>
            <p:snd r:embed="rId2" name="laser.wav"/>
          </p:stSnd>
        </p:sndAc>
      </p:transition>
    </mc:Choice>
    <mc:Fallback>
      <p:transition spd="slow">
        <p:fade/>
        <p:sndAc>
          <p:stSnd>
            <p:snd r:embed="rId2" name="laser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602395"/>
            <a:ext cx="9004260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el-GR" sz="1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el-GR" sz="1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ΜΙΑ ΒΟΛΤΑ ΜΕ ΤΟ ΣΥΜΠΑΘΕΣΤΑΤΟ ΓΑΊ’ΔΟΥΡΑΚΙ!!!!!!!!!!!!!!</a:t>
            </a:r>
            <a:endParaRPr kumimoji="0" lang="el-GR" altLang="el-GR" sz="2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" name="Εικόνα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653098"/>
            <a:ext cx="3888432" cy="5321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609215"/>
      </p:ext>
    </p:extLst>
  </p:cSld>
  <p:clrMapOvr>
    <a:masterClrMapping/>
  </p:clrMapOvr>
  <p:transition spd="slow">
    <p:wipe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ΤΑΞΙΔΙ ΣΤΗΝ ΕΛΛΑΔΑ!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Στο ταξίδι αυτό θα γνωρίσουμε τα γεωγραφικά διαμερίσματα και τους νομούς της Ελλάδας. </a:t>
            </a:r>
          </a:p>
          <a:p>
            <a:pPr marL="0" indent="0">
              <a:buNone/>
            </a:pPr>
            <a:r>
              <a:rPr lang="el-GR" dirty="0" smtClean="0"/>
              <a:t>Στις δύο πρώτες διαφάνειες ξαναθυμηθείτε και   </a:t>
            </a:r>
            <a:endParaRPr lang="el-GR" dirty="0"/>
          </a:p>
          <a:p>
            <a:pPr marL="0" indent="0">
              <a:buNone/>
            </a:pPr>
            <a:r>
              <a:rPr lang="el-GR" dirty="0" smtClean="0"/>
              <a:t> μελετήστε καλά τους χάρτες…</a:t>
            </a:r>
          </a:p>
          <a:p>
            <a:pPr marL="0" indent="0">
              <a:buNone/>
            </a:pPr>
            <a:r>
              <a:rPr lang="el-GR" dirty="0" smtClean="0"/>
              <a:t>Όταν είστε σίγουροι, ξεκινήστε με τα κουίζ!</a:t>
            </a:r>
          </a:p>
          <a:p>
            <a:pPr marL="0" indent="0">
              <a:buNone/>
            </a:pPr>
            <a:r>
              <a:rPr lang="el-GR" dirty="0" smtClean="0"/>
              <a:t>Στο τέλος … η έκπληξη!!</a:t>
            </a:r>
          </a:p>
          <a:p>
            <a:pPr marL="0" indent="0">
              <a:buNone/>
            </a:pP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ΚΑΛΗ ΕΠΙΤΥΧΙΑ!!!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72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  <p:sndAc>
          <p:stSnd>
            <p:snd r:embed="rId2" name="laser.wav"/>
          </p:stSnd>
        </p:sndAc>
      </p:transition>
    </mc:Choice>
    <mc:Fallback xmlns=""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/>
          <a:lstStyle/>
          <a:p>
            <a:endParaRPr lang="el-G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Θυμηθείτε τα γεωγραφικά διαμερίσματα της Ελλάδας και διαβάστε ενδιαφέρουσες πληροφορίες…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ΓΕΩΓΡΑΦΙΚΑ ΔΙΑΜΕΡΙΣΜΑΤΑ ΤΗΣ ΕΛΛΑΔΑΣ</a:t>
            </a:r>
            <a:b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u="sng" dirty="0">
                <a:hlinkClick r:id="rId3"/>
              </a:rPr>
              <a:t>http</a:t>
            </a:r>
            <a:r>
              <a:rPr lang="el-GR" u="sng" dirty="0">
                <a:hlinkClick r:id="rId3"/>
              </a:rPr>
              <a:t>://</a:t>
            </a:r>
            <a:r>
              <a:rPr lang="en-GB" u="sng" dirty="0" err="1">
                <a:hlinkClick r:id="rId3"/>
              </a:rPr>
              <a:t>photodentro</a:t>
            </a:r>
            <a:r>
              <a:rPr lang="el-GR" u="sng" dirty="0">
                <a:hlinkClick r:id="rId3"/>
              </a:rPr>
              <a:t>.</a:t>
            </a:r>
            <a:r>
              <a:rPr lang="en-GB" u="sng" dirty="0" err="1">
                <a:hlinkClick r:id="rId3"/>
              </a:rPr>
              <a:t>edu</a:t>
            </a:r>
            <a:r>
              <a:rPr lang="el-GR" u="sng" dirty="0">
                <a:hlinkClick r:id="rId3"/>
              </a:rPr>
              <a:t>.</a:t>
            </a:r>
            <a:r>
              <a:rPr lang="en-GB" u="sng" dirty="0">
                <a:hlinkClick r:id="rId3"/>
              </a:rPr>
              <a:t>gr</a:t>
            </a:r>
            <a:r>
              <a:rPr lang="el-GR" u="sng" dirty="0">
                <a:hlinkClick r:id="rId3"/>
              </a:rPr>
              <a:t>/</a:t>
            </a:r>
            <a:r>
              <a:rPr lang="en-GB" u="sng" dirty="0" err="1">
                <a:hlinkClick r:id="rId3"/>
              </a:rPr>
              <a:t>lor</a:t>
            </a:r>
            <a:r>
              <a:rPr lang="el-GR" u="sng" dirty="0">
                <a:hlinkClick r:id="rId3"/>
              </a:rPr>
              <a:t>/</a:t>
            </a:r>
            <a:r>
              <a:rPr lang="en-GB" u="sng" dirty="0">
                <a:hlinkClick r:id="rId3"/>
              </a:rPr>
              <a:t>r</a:t>
            </a:r>
            <a:r>
              <a:rPr lang="el-GR" u="sng" dirty="0">
                <a:hlinkClick r:id="rId3"/>
              </a:rPr>
              <a:t>/8521/3580</a:t>
            </a:r>
            <a:endParaRPr lang="el-GR" u="sng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353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2" name="chimes.wav"/>
          </p:stSnd>
        </p:sndAc>
      </p:transition>
    </mc:Choice>
    <mc:Fallback xmlns="">
      <p:transition spd="slow">
        <p:checker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Ένας χάρτης της Ελλάδας με τους νομούς και τις πρωτεύουσες.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Οι νομοί της Ελλάδας και οι πρωτεύουσές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τους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http://photodentro.edu.gr/v/item/ds/8521/3237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53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2" name="push.wav"/>
          </p:stSnd>
        </p:sndAc>
      </p:transition>
    </mc:Choice>
    <mc:Fallback xmlns="">
      <p:transition spd="slow">
        <p:blinds dir="vert"/>
        <p:sndAc>
          <p:stSnd>
            <p:snd r:embed="rId4" name="pu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Απλό κουίζ για ζέσταμα…</a:t>
            </a:r>
          </a:p>
          <a:p>
            <a:pPr marL="0" indent="0">
              <a:buNone/>
            </a:pP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Τοποθέτησε τους νομούς στον χάρτη της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Ελλάδας! (πάζλ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u="sng" dirty="0">
                <a:hlinkClick r:id="rId3"/>
              </a:rPr>
              <a:t>http://photodentro.edu.gr/v/item/ds/8521/10961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5108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explode.wav"/>
          </p:stSnd>
        </p:sndAc>
      </p:transition>
    </mc:Choice>
    <mc:Fallback xmlns="">
      <p:transition spd="slow">
        <p:fade/>
        <p:sndAc>
          <p:stSnd>
            <p:snd r:embed="rId4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Πάμε ταξίδι … Βαλίτσες και </a:t>
            </a:r>
            <a:r>
              <a:rPr lang="el-GR" dirty="0" err="1" smtClean="0"/>
              <a:t>ξεκινάμεεεε</a:t>
            </a:r>
            <a:r>
              <a:rPr lang="el-GR" dirty="0" smtClean="0"/>
              <a:t>!</a:t>
            </a:r>
          </a:p>
          <a:p>
            <a:pPr marL="0" indent="0">
              <a:buNone/>
            </a:pPr>
            <a:r>
              <a:rPr lang="el-GR" dirty="0" smtClean="0"/>
              <a:t>Κάντε κλικ στις πόλεις και απαντήστε στις ερωτήσεις.</a:t>
            </a:r>
          </a:p>
          <a:p>
            <a:pPr marL="0" indent="0">
              <a:buNone/>
            </a:pP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Ταξιδεύω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στην Ελλάδα - Μεγάλες ελληνικές πόλεις</a:t>
            </a:r>
          </a:p>
          <a:p>
            <a:pPr marL="0" indent="0">
              <a:buNone/>
            </a:pPr>
            <a:r>
              <a:rPr lang="en-GB" u="sng" dirty="0">
                <a:hlinkClick r:id="rId3"/>
              </a:rPr>
              <a:t>http</a:t>
            </a:r>
            <a:r>
              <a:rPr lang="el-GR" u="sng" dirty="0">
                <a:hlinkClick r:id="rId3"/>
              </a:rPr>
              <a:t>://</a:t>
            </a:r>
            <a:r>
              <a:rPr lang="en-GB" u="sng" dirty="0" err="1">
                <a:hlinkClick r:id="rId3"/>
              </a:rPr>
              <a:t>photodentro</a:t>
            </a:r>
            <a:r>
              <a:rPr lang="el-GR" u="sng" dirty="0">
                <a:hlinkClick r:id="rId3"/>
              </a:rPr>
              <a:t>.</a:t>
            </a:r>
            <a:r>
              <a:rPr lang="en-GB" u="sng" dirty="0" err="1">
                <a:hlinkClick r:id="rId3"/>
              </a:rPr>
              <a:t>edu</a:t>
            </a:r>
            <a:r>
              <a:rPr lang="el-GR" u="sng" dirty="0">
                <a:hlinkClick r:id="rId3"/>
              </a:rPr>
              <a:t>.</a:t>
            </a:r>
            <a:r>
              <a:rPr lang="en-GB" u="sng" dirty="0">
                <a:hlinkClick r:id="rId3"/>
              </a:rPr>
              <a:t>gr</a:t>
            </a:r>
            <a:r>
              <a:rPr lang="el-GR" u="sng" dirty="0">
                <a:hlinkClick r:id="rId3"/>
              </a:rPr>
              <a:t>/</a:t>
            </a:r>
            <a:r>
              <a:rPr lang="en-GB" u="sng" dirty="0">
                <a:hlinkClick r:id="rId3"/>
              </a:rPr>
              <a:t>v</a:t>
            </a:r>
            <a:r>
              <a:rPr lang="el-GR" u="sng" dirty="0">
                <a:hlinkClick r:id="rId3"/>
              </a:rPr>
              <a:t>/</a:t>
            </a:r>
            <a:r>
              <a:rPr lang="en-GB" u="sng" dirty="0">
                <a:hlinkClick r:id="rId3"/>
              </a:rPr>
              <a:t>item</a:t>
            </a:r>
            <a:r>
              <a:rPr lang="el-GR" u="sng" dirty="0">
                <a:hlinkClick r:id="rId3"/>
              </a:rPr>
              <a:t>/</a:t>
            </a:r>
            <a:r>
              <a:rPr lang="en-GB" u="sng" dirty="0">
                <a:hlinkClick r:id="rId3"/>
              </a:rPr>
              <a:t>ds</a:t>
            </a:r>
            <a:r>
              <a:rPr lang="el-GR" u="sng" dirty="0">
                <a:hlinkClick r:id="rId3"/>
              </a:rPr>
              <a:t>/8521/10956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7070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4" name="whoosh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Διάλειμμα για κρεμάλα!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Πόλεις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της Ελλάδας - Ψάχνοντας τις λέξεις</a:t>
            </a:r>
          </a:p>
          <a:p>
            <a:pPr marL="0" indent="0">
              <a:buNone/>
            </a:pPr>
            <a:r>
              <a:rPr lang="en-GB" u="sng" dirty="0">
                <a:hlinkClick r:id="rId3"/>
              </a:rPr>
              <a:t>http</a:t>
            </a:r>
            <a:r>
              <a:rPr lang="el-GR" u="sng" dirty="0">
                <a:hlinkClick r:id="rId3"/>
              </a:rPr>
              <a:t>://</a:t>
            </a:r>
            <a:r>
              <a:rPr lang="en-GB" u="sng" dirty="0" err="1">
                <a:hlinkClick r:id="rId3"/>
              </a:rPr>
              <a:t>photodentro</a:t>
            </a:r>
            <a:r>
              <a:rPr lang="el-GR" u="sng" dirty="0">
                <a:hlinkClick r:id="rId3"/>
              </a:rPr>
              <a:t>.</a:t>
            </a:r>
            <a:r>
              <a:rPr lang="en-GB" u="sng" dirty="0" err="1">
                <a:hlinkClick r:id="rId3"/>
              </a:rPr>
              <a:t>edu</a:t>
            </a:r>
            <a:r>
              <a:rPr lang="el-GR" u="sng" dirty="0">
                <a:hlinkClick r:id="rId3"/>
              </a:rPr>
              <a:t>.</a:t>
            </a:r>
            <a:r>
              <a:rPr lang="en-GB" u="sng" dirty="0">
                <a:hlinkClick r:id="rId3"/>
              </a:rPr>
              <a:t>gr</a:t>
            </a:r>
            <a:r>
              <a:rPr lang="el-GR" u="sng" dirty="0">
                <a:hlinkClick r:id="rId3"/>
              </a:rPr>
              <a:t>/</a:t>
            </a:r>
            <a:r>
              <a:rPr lang="en-GB" u="sng" dirty="0">
                <a:hlinkClick r:id="rId3"/>
              </a:rPr>
              <a:t>v</a:t>
            </a:r>
            <a:r>
              <a:rPr lang="el-GR" u="sng" dirty="0">
                <a:hlinkClick r:id="rId3"/>
              </a:rPr>
              <a:t>/</a:t>
            </a:r>
            <a:r>
              <a:rPr lang="en-GB" u="sng" dirty="0">
                <a:hlinkClick r:id="rId3"/>
              </a:rPr>
              <a:t>item</a:t>
            </a:r>
            <a:r>
              <a:rPr lang="el-GR" u="sng" dirty="0">
                <a:hlinkClick r:id="rId3"/>
              </a:rPr>
              <a:t>/</a:t>
            </a:r>
            <a:r>
              <a:rPr lang="en-GB" u="sng" dirty="0">
                <a:hlinkClick r:id="rId3"/>
              </a:rPr>
              <a:t>ds</a:t>
            </a:r>
            <a:r>
              <a:rPr lang="el-GR" u="sng" dirty="0">
                <a:hlinkClick r:id="rId3"/>
              </a:rPr>
              <a:t>/8521/10932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360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4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Τελευταίο αλλά όχι απλό…</a:t>
            </a:r>
          </a:p>
          <a:p>
            <a:pPr marL="0" indent="0">
              <a:buNone/>
            </a:pPr>
            <a:r>
              <a:rPr lang="el-GR" dirty="0" smtClean="0"/>
              <a:t>Περιέχει έξι διαφορετικά παιχνίδια!</a:t>
            </a:r>
          </a:p>
          <a:p>
            <a:pPr marL="0" indent="0">
              <a:buNone/>
            </a:pPr>
            <a:r>
              <a:rPr lang="el-GR" dirty="0" smtClean="0"/>
              <a:t>Ανασκουμπωθείτε και ξεκινήστε!</a:t>
            </a:r>
          </a:p>
          <a:p>
            <a:pPr marL="0" indent="0">
              <a:buNone/>
            </a:pP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Γεωγραφικά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διαμερίσματα και νομοί της Ελλάδας (κουίζ)</a:t>
            </a:r>
          </a:p>
          <a:p>
            <a:pPr marL="0" indent="0">
              <a:buNone/>
            </a:pPr>
            <a:r>
              <a:rPr lang="en-GB" dirty="0"/>
              <a:t>  </a:t>
            </a:r>
            <a:r>
              <a:rPr lang="el-GR" u="sng" dirty="0">
                <a:hlinkClick r:id="rId3"/>
              </a:rPr>
              <a:t>http://photodentro.edu.gr/lor/r/8521/3612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22803917"/>
      </p:ext>
    </p:extLst>
  </p:cSld>
  <p:clrMapOvr>
    <a:masterClrMapping/>
  </p:clrMapOvr>
  <p:transition spd="slow">
    <p:cover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ΣΥΓΧΑΡΗΤΗΡΙΑ!!!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>
                <a:solidFill>
                  <a:schemeClr val="accent1">
                    <a:lumMod val="75000"/>
                  </a:schemeClr>
                </a:solidFill>
              </a:rPr>
              <a:t>Οι </a:t>
            </a:r>
            <a:r>
              <a:rPr lang="el-GR" sz="4000" dirty="0" smtClean="0">
                <a:solidFill>
                  <a:schemeClr val="accent1">
                    <a:lumMod val="75000"/>
                  </a:schemeClr>
                </a:solidFill>
              </a:rPr>
              <a:t>δοκιμασίες ήταν </a:t>
            </a:r>
            <a:r>
              <a:rPr lang="el-GR" sz="4000" dirty="0">
                <a:solidFill>
                  <a:schemeClr val="accent1">
                    <a:lumMod val="75000"/>
                  </a:schemeClr>
                </a:solidFill>
              </a:rPr>
              <a:t>9 </a:t>
            </a:r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</a:rPr>
              <a:t>εννιά)</a:t>
            </a:r>
          </a:p>
          <a:p>
            <a:pPr marL="0" indent="0">
              <a:buNone/>
            </a:pPr>
            <a:r>
              <a:rPr lang="el-GR" sz="3600" dirty="0" smtClean="0">
                <a:solidFill>
                  <a:schemeClr val="accent1">
                    <a:lumMod val="75000"/>
                  </a:schemeClr>
                </a:solidFill>
              </a:rPr>
              <a:t>Ανάλογα με το πόσες ολοκληρώσατε , επιλέξτε το αντίστοιχο μαγικό κουμπί!</a:t>
            </a:r>
          </a:p>
          <a:p>
            <a:pPr marL="0" indent="0">
              <a:buNone/>
            </a:pPr>
            <a:endParaRPr lang="el-GR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0" indent="0">
              <a:buNone/>
            </a:pPr>
            <a:endParaRPr lang="el-GR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0" indent="0">
              <a:buNone/>
            </a:pPr>
            <a:endParaRPr lang="el-GR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Έκρηξη 2 4">
            <a:hlinkClick r:id="" action="ppaction://hlinkshowjump?jump=nextslide"/>
          </p:cNvPr>
          <p:cNvSpPr/>
          <p:nvPr/>
        </p:nvSpPr>
        <p:spPr>
          <a:xfrm>
            <a:off x="3707904" y="4617132"/>
            <a:ext cx="1440160" cy="158417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Δεξιό βέλος 3"/>
          <p:cNvSpPr/>
          <p:nvPr/>
        </p:nvSpPr>
        <p:spPr>
          <a:xfrm>
            <a:off x="1763688" y="5221293"/>
            <a:ext cx="1584176" cy="36004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885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156</TotalTime>
  <Words>249</Words>
  <Application>Microsoft Office PowerPoint</Application>
  <PresentationFormat>Προβολή στην οθόνη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Προεξοχή</vt:lpstr>
      <vt:lpstr>ΕΛΛΑΔΑ 2</vt:lpstr>
      <vt:lpstr>ΤΑΞΙΔΙ ΣΤΗΝ ΕΛΛΑΔΑ!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ΣΥΓΧΑΡΗΤΗΡΙΑ!!!</vt:lpstr>
      <vt:lpstr>ΠΑΤΗΣΤΕ ΤΟ ΜΑΓΙΚΟ ΚΟΥΜΠΙ και κερδιστε ένα ταξιδι!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ΕΛΛΑΔΑ 2</dc:title>
  <dc:creator>bontesg</dc:creator>
  <cp:lastModifiedBy>bontesg</cp:lastModifiedBy>
  <cp:revision>24</cp:revision>
  <dcterms:created xsi:type="dcterms:W3CDTF">2020-05-20T10:17:13Z</dcterms:created>
  <dcterms:modified xsi:type="dcterms:W3CDTF">2020-05-24T18:59:19Z</dcterms:modified>
</cp:coreProperties>
</file>